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E2E4"/>
          </a:solidFill>
        </a:fill>
      </a:tcStyle>
    </a:wholeTbl>
    <a:band2H>
      <a:tcTxStyle/>
      <a:tcStyle>
        <a:tcBdr/>
        <a:fill>
          <a:solidFill>
            <a:srgbClr val="EBF1F2"/>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DDCB"/>
          </a:solidFill>
        </a:fill>
      </a:tcStyle>
    </a:wholeTbl>
    <a:band2H>
      <a:tcTxStyle/>
      <a:tcStyle>
        <a:tcBdr/>
        <a:fill>
          <a:solidFill>
            <a:srgbClr val="F8EF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3D7"/>
          </a:solidFill>
        </a:fill>
      </a:tcStyle>
    </a:wholeTbl>
    <a:band2H>
      <a:tcTxStyle/>
      <a:tcStyle>
        <a:tcBdr/>
        <a:fill>
          <a:solidFill>
            <a:srgbClr val="E9EAEC"/>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3"/>
  </p:normalViewPr>
  <p:slideViewPr>
    <p:cSldViewPr snapToGrid="0" snapToObjects="1">
      <p:cViewPr varScale="1">
        <p:scale>
          <a:sx n="63" d="100"/>
          <a:sy n="63" d="100"/>
        </p:scale>
        <p:origin x="17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Helvetica Neue"/>
      </a:defRPr>
    </a:lvl1pPr>
    <a:lvl2pPr indent="228600" latinLnBrk="0">
      <a:defRPr sz="1200">
        <a:latin typeface="+mj-lt"/>
        <a:ea typeface="+mj-ea"/>
        <a:cs typeface="+mj-cs"/>
        <a:sym typeface="Helvetica Neue"/>
      </a:defRPr>
    </a:lvl2pPr>
    <a:lvl3pPr indent="457200" latinLnBrk="0">
      <a:defRPr sz="1200">
        <a:latin typeface="+mj-lt"/>
        <a:ea typeface="+mj-ea"/>
        <a:cs typeface="+mj-cs"/>
        <a:sym typeface="Helvetica Neue"/>
      </a:defRPr>
    </a:lvl3pPr>
    <a:lvl4pPr indent="685800" latinLnBrk="0">
      <a:defRPr sz="1200">
        <a:latin typeface="+mj-lt"/>
        <a:ea typeface="+mj-ea"/>
        <a:cs typeface="+mj-cs"/>
        <a:sym typeface="Helvetica Neue"/>
      </a:defRPr>
    </a:lvl4pPr>
    <a:lvl5pPr indent="914400" latinLnBrk="0">
      <a:defRPr sz="1200">
        <a:latin typeface="+mj-lt"/>
        <a:ea typeface="+mj-ea"/>
        <a:cs typeface="+mj-cs"/>
        <a:sym typeface="Helvetica Neue"/>
      </a:defRPr>
    </a:lvl5pPr>
    <a:lvl6pPr indent="1143000" latinLnBrk="0">
      <a:defRPr sz="1200">
        <a:latin typeface="+mj-lt"/>
        <a:ea typeface="+mj-ea"/>
        <a:cs typeface="+mj-cs"/>
        <a:sym typeface="Helvetica Neue"/>
      </a:defRPr>
    </a:lvl6pPr>
    <a:lvl7pPr indent="1371600" latinLnBrk="0">
      <a:defRPr sz="1200">
        <a:latin typeface="+mj-lt"/>
        <a:ea typeface="+mj-ea"/>
        <a:cs typeface="+mj-cs"/>
        <a:sym typeface="Helvetica Neue"/>
      </a:defRPr>
    </a:lvl7pPr>
    <a:lvl8pPr indent="1600200" latinLnBrk="0">
      <a:defRPr sz="1200">
        <a:latin typeface="+mj-lt"/>
        <a:ea typeface="+mj-ea"/>
        <a:cs typeface="+mj-cs"/>
        <a:sym typeface="Helvetica Neue"/>
      </a:defRPr>
    </a:lvl8pPr>
    <a:lvl9pPr indent="1828800" latinLnBrk="0">
      <a:defRPr sz="1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lank Slide">
    <p:spTree>
      <p:nvGrpSpPr>
        <p:cNvPr id="1" name=""/>
        <p:cNvGrpSpPr/>
        <p:nvPr/>
      </p:nvGrpSpPr>
      <p:grpSpPr>
        <a:xfrm>
          <a:off x="0" y="0"/>
          <a:ext cx="0" cy="0"/>
          <a:chOff x="0" y="0"/>
          <a:chExt cx="0" cy="0"/>
        </a:xfrm>
      </p:grpSpPr>
      <p:sp>
        <p:nvSpPr>
          <p:cNvPr id="1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Content over Content">
    <p:spTree>
      <p:nvGrpSpPr>
        <p:cNvPr id="1" name=""/>
        <p:cNvGrpSpPr/>
        <p:nvPr/>
      </p:nvGrpSpPr>
      <p:grpSpPr>
        <a:xfrm>
          <a:off x="0" y="0"/>
          <a:ext cx="0" cy="0"/>
          <a:chOff x="0" y="0"/>
          <a:chExt cx="0" cy="0"/>
        </a:xfrm>
      </p:grpSpPr>
      <p:sp>
        <p:nvSpPr>
          <p:cNvPr id="95" name="Texto del título"/>
          <p:cNvSpPr txBox="1">
            <a:spLocks noGrp="1"/>
          </p:cNvSpPr>
          <p:nvPr>
            <p:ph type="title"/>
          </p:nvPr>
        </p:nvSpPr>
        <p:spPr>
          <a:xfrm>
            <a:off x="358920" y="2750040"/>
            <a:ext cx="12293280" cy="2431441"/>
          </a:xfrm>
          <a:prstGeom prst="rect">
            <a:avLst/>
          </a:prstGeom>
        </p:spPr>
        <p:txBody>
          <a:bodyPr lIns="0" tIns="0" rIns="0" bIns="0" anchor="ctr">
            <a:normAutofit/>
          </a:bodyPr>
          <a:lstStyle/>
          <a:p>
            <a:r>
              <a:t>Texto del título</a:t>
            </a:r>
          </a:p>
        </p:txBody>
      </p:sp>
      <p:sp>
        <p:nvSpPr>
          <p:cNvPr id="96" name="Nivel de texto 1…"/>
          <p:cNvSpPr txBox="1">
            <a:spLocks noGrp="1"/>
          </p:cNvSpPr>
          <p:nvPr>
            <p:ph type="body" sz="quarter" idx="1"/>
          </p:nvPr>
        </p:nvSpPr>
        <p:spPr>
          <a:xfrm>
            <a:off x="358920" y="5175000"/>
            <a:ext cx="12293280" cy="461881"/>
          </a:xfrm>
          <a:prstGeom prst="rect">
            <a:avLst/>
          </a:prstGeom>
        </p:spPr>
        <p:txBody>
          <a:bodyPr lIns="0" tIns="0" rIns="0" bIns="0">
            <a:normAutofit/>
          </a:bodyPr>
          <a:lstStyle/>
          <a:p>
            <a:r>
              <a:t>Nivel de texto 1</a:t>
            </a:r>
          </a:p>
          <a:p>
            <a:pPr lvl="1"/>
            <a:r>
              <a:t>Nivel de texto 2</a:t>
            </a:r>
          </a:p>
          <a:p>
            <a:pPr lvl="2"/>
            <a:r>
              <a:t>Nivel de texto 3</a:t>
            </a:r>
          </a:p>
          <a:p>
            <a:pPr lvl="3"/>
            <a:r>
              <a:t>Nivel de texto 4</a:t>
            </a:r>
          </a:p>
          <a:p>
            <a:pPr lvl="4"/>
            <a:r>
              <a:t>Nivel de texto 5</a:t>
            </a:r>
          </a:p>
        </p:txBody>
      </p:sp>
      <p:sp>
        <p:nvSpPr>
          <p:cNvPr id="97" name="PlaceHolder 3"/>
          <p:cNvSpPr>
            <a:spLocks noGrp="1"/>
          </p:cNvSpPr>
          <p:nvPr>
            <p:ph type="body" sz="quarter" idx="21"/>
          </p:nvPr>
        </p:nvSpPr>
        <p:spPr>
          <a:xfrm>
            <a:off x="358920" y="5681159"/>
            <a:ext cx="12293280" cy="461881"/>
          </a:xfrm>
          <a:prstGeom prst="rect">
            <a:avLst/>
          </a:prstGeom>
        </p:spPr>
        <p:txBody>
          <a:bodyPr lIns="0" tIns="0" rIns="0" bIns="0">
            <a:normAutofit/>
          </a:bodyPr>
          <a:lstStyle/>
          <a:p>
            <a:pPr>
              <a:defRPr sz="800">
                <a:latin typeface="Arial"/>
                <a:ea typeface="Arial"/>
                <a:cs typeface="Arial"/>
                <a:sym typeface="Arial"/>
              </a:defRPr>
            </a:pPr>
            <a:endParaRPr/>
          </a:p>
        </p:txBody>
      </p:sp>
      <p:sp>
        <p:nvSpPr>
          <p:cNvPr id="9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4 Content">
    <p:spTree>
      <p:nvGrpSpPr>
        <p:cNvPr id="1" name=""/>
        <p:cNvGrpSpPr/>
        <p:nvPr/>
      </p:nvGrpSpPr>
      <p:grpSpPr>
        <a:xfrm>
          <a:off x="0" y="0"/>
          <a:ext cx="0" cy="0"/>
          <a:chOff x="0" y="0"/>
          <a:chExt cx="0" cy="0"/>
        </a:xfrm>
      </p:grpSpPr>
      <p:sp>
        <p:nvSpPr>
          <p:cNvPr id="105" name="Texto del título"/>
          <p:cNvSpPr txBox="1">
            <a:spLocks noGrp="1"/>
          </p:cNvSpPr>
          <p:nvPr>
            <p:ph type="title"/>
          </p:nvPr>
        </p:nvSpPr>
        <p:spPr>
          <a:xfrm>
            <a:off x="358920" y="2750040"/>
            <a:ext cx="12293280" cy="2431441"/>
          </a:xfrm>
          <a:prstGeom prst="rect">
            <a:avLst/>
          </a:prstGeom>
        </p:spPr>
        <p:txBody>
          <a:bodyPr lIns="0" tIns="0" rIns="0" bIns="0" anchor="ctr">
            <a:normAutofit/>
          </a:bodyPr>
          <a:lstStyle/>
          <a:p>
            <a:r>
              <a:t>Texto del título</a:t>
            </a:r>
          </a:p>
        </p:txBody>
      </p:sp>
      <p:sp>
        <p:nvSpPr>
          <p:cNvPr id="106" name="Nivel de texto 1…"/>
          <p:cNvSpPr txBox="1">
            <a:spLocks noGrp="1"/>
          </p:cNvSpPr>
          <p:nvPr>
            <p:ph type="body" sz="quarter" idx="1"/>
          </p:nvPr>
        </p:nvSpPr>
        <p:spPr>
          <a:xfrm>
            <a:off x="358920" y="5175000"/>
            <a:ext cx="5999041" cy="461881"/>
          </a:xfrm>
          <a:prstGeom prst="rect">
            <a:avLst/>
          </a:prstGeom>
        </p:spPr>
        <p:txBody>
          <a:bodyPr lIns="0" tIns="0" rIns="0" bIns="0">
            <a:normAutofit/>
          </a:bodyPr>
          <a:lstStyle/>
          <a:p>
            <a:r>
              <a:t>Nivel de texto 1</a:t>
            </a:r>
          </a:p>
          <a:p>
            <a:pPr lvl="1"/>
            <a:r>
              <a:t>Nivel de texto 2</a:t>
            </a:r>
          </a:p>
          <a:p>
            <a:pPr lvl="2"/>
            <a:r>
              <a:t>Nivel de texto 3</a:t>
            </a:r>
          </a:p>
          <a:p>
            <a:pPr lvl="3"/>
            <a:r>
              <a:t>Nivel de texto 4</a:t>
            </a:r>
          </a:p>
          <a:p>
            <a:pPr lvl="4"/>
            <a:r>
              <a:t>Nivel de texto 5</a:t>
            </a:r>
          </a:p>
        </p:txBody>
      </p:sp>
      <p:sp>
        <p:nvSpPr>
          <p:cNvPr id="107" name="PlaceHolder 3"/>
          <p:cNvSpPr/>
          <p:nvPr/>
        </p:nvSpPr>
        <p:spPr>
          <a:xfrm>
            <a:off x="6658199" y="5175000"/>
            <a:ext cx="5999041" cy="461881"/>
          </a:xfrm>
          <a:prstGeom prst="rect">
            <a:avLst/>
          </a:prstGeom>
          <a:ln w="12700">
            <a:miter lim="400000"/>
          </a:ln>
        </p:spPr>
        <p:txBody>
          <a:bodyPr lIns="0" tIns="0" rIns="0" bIns="0">
            <a:normAutofit/>
          </a:bodyPr>
          <a:lstStyle/>
          <a:p>
            <a:pPr>
              <a:defRPr sz="800"/>
            </a:pPr>
            <a:endParaRPr/>
          </a:p>
        </p:txBody>
      </p:sp>
      <p:sp>
        <p:nvSpPr>
          <p:cNvPr id="108" name="PlaceHolder 4"/>
          <p:cNvSpPr/>
          <p:nvPr/>
        </p:nvSpPr>
        <p:spPr>
          <a:xfrm>
            <a:off x="358919" y="5681159"/>
            <a:ext cx="5999042" cy="461881"/>
          </a:xfrm>
          <a:prstGeom prst="rect">
            <a:avLst/>
          </a:prstGeom>
          <a:ln w="12700">
            <a:miter lim="400000"/>
          </a:ln>
        </p:spPr>
        <p:txBody>
          <a:bodyPr lIns="0" tIns="0" rIns="0" bIns="0">
            <a:normAutofit/>
          </a:bodyPr>
          <a:lstStyle/>
          <a:p>
            <a:pPr>
              <a:defRPr sz="800"/>
            </a:pPr>
            <a:endParaRPr/>
          </a:p>
        </p:txBody>
      </p:sp>
      <p:sp>
        <p:nvSpPr>
          <p:cNvPr id="109" name="PlaceHolder 5"/>
          <p:cNvSpPr>
            <a:spLocks noGrp="1"/>
          </p:cNvSpPr>
          <p:nvPr>
            <p:ph type="body" sz="quarter" idx="21"/>
          </p:nvPr>
        </p:nvSpPr>
        <p:spPr>
          <a:xfrm>
            <a:off x="6658199" y="5681159"/>
            <a:ext cx="5999041" cy="461881"/>
          </a:xfrm>
          <a:prstGeom prst="rect">
            <a:avLst/>
          </a:prstGeom>
        </p:spPr>
        <p:txBody>
          <a:bodyPr lIns="0" tIns="0" rIns="0" bIns="0">
            <a:normAutofit/>
          </a:bodyPr>
          <a:lstStyle/>
          <a:p>
            <a:pPr>
              <a:defRPr sz="800">
                <a:latin typeface="Arial"/>
                <a:ea typeface="Arial"/>
                <a:cs typeface="Arial"/>
                <a:sym typeface="Arial"/>
              </a:defRPr>
            </a:pPr>
            <a:endParaRPr/>
          </a:p>
        </p:txBody>
      </p:sp>
      <p:sp>
        <p:nvSpPr>
          <p:cNvPr id="11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6 Content">
    <p:spTree>
      <p:nvGrpSpPr>
        <p:cNvPr id="1" name=""/>
        <p:cNvGrpSpPr/>
        <p:nvPr/>
      </p:nvGrpSpPr>
      <p:grpSpPr>
        <a:xfrm>
          <a:off x="0" y="0"/>
          <a:ext cx="0" cy="0"/>
          <a:chOff x="0" y="0"/>
          <a:chExt cx="0" cy="0"/>
        </a:xfrm>
      </p:grpSpPr>
      <p:sp>
        <p:nvSpPr>
          <p:cNvPr id="117" name="Texto del título"/>
          <p:cNvSpPr txBox="1">
            <a:spLocks noGrp="1"/>
          </p:cNvSpPr>
          <p:nvPr>
            <p:ph type="title"/>
          </p:nvPr>
        </p:nvSpPr>
        <p:spPr>
          <a:xfrm>
            <a:off x="358920" y="2750040"/>
            <a:ext cx="12293280" cy="2431441"/>
          </a:xfrm>
          <a:prstGeom prst="rect">
            <a:avLst/>
          </a:prstGeom>
        </p:spPr>
        <p:txBody>
          <a:bodyPr lIns="0" tIns="0" rIns="0" bIns="0" anchor="ctr">
            <a:normAutofit/>
          </a:bodyPr>
          <a:lstStyle/>
          <a:p>
            <a:r>
              <a:t>Texto del título</a:t>
            </a:r>
          </a:p>
        </p:txBody>
      </p:sp>
      <p:sp>
        <p:nvSpPr>
          <p:cNvPr id="118" name="Nivel de texto 1…"/>
          <p:cNvSpPr txBox="1">
            <a:spLocks noGrp="1"/>
          </p:cNvSpPr>
          <p:nvPr>
            <p:ph type="body" sz="quarter" idx="1"/>
          </p:nvPr>
        </p:nvSpPr>
        <p:spPr>
          <a:xfrm>
            <a:off x="358920" y="5175000"/>
            <a:ext cx="3958200" cy="461881"/>
          </a:xfrm>
          <a:prstGeom prst="rect">
            <a:avLst/>
          </a:prstGeom>
        </p:spPr>
        <p:txBody>
          <a:bodyPr lIns="0" tIns="0" rIns="0" bIns="0">
            <a:normAutofit/>
          </a:bodyPr>
          <a:lstStyle/>
          <a:p>
            <a:r>
              <a:t>Nivel de texto 1</a:t>
            </a:r>
          </a:p>
          <a:p>
            <a:pPr lvl="1"/>
            <a:r>
              <a:t>Nivel de texto 2</a:t>
            </a:r>
          </a:p>
          <a:p>
            <a:pPr lvl="2"/>
            <a:r>
              <a:t>Nivel de texto 3</a:t>
            </a:r>
          </a:p>
          <a:p>
            <a:pPr lvl="3"/>
            <a:r>
              <a:t>Nivel de texto 4</a:t>
            </a:r>
          </a:p>
          <a:p>
            <a:pPr lvl="4"/>
            <a:r>
              <a:t>Nivel de texto 5</a:t>
            </a:r>
          </a:p>
        </p:txBody>
      </p:sp>
      <p:sp>
        <p:nvSpPr>
          <p:cNvPr id="119" name="PlaceHolder 3"/>
          <p:cNvSpPr/>
          <p:nvPr/>
        </p:nvSpPr>
        <p:spPr>
          <a:xfrm>
            <a:off x="4515479" y="5175000"/>
            <a:ext cx="3958200" cy="461881"/>
          </a:xfrm>
          <a:prstGeom prst="rect">
            <a:avLst/>
          </a:prstGeom>
          <a:ln w="12700">
            <a:miter lim="400000"/>
          </a:ln>
        </p:spPr>
        <p:txBody>
          <a:bodyPr lIns="0" tIns="0" rIns="0" bIns="0">
            <a:normAutofit/>
          </a:bodyPr>
          <a:lstStyle/>
          <a:p>
            <a:pPr>
              <a:defRPr sz="200"/>
            </a:pPr>
            <a:endParaRPr/>
          </a:p>
        </p:txBody>
      </p:sp>
      <p:sp>
        <p:nvSpPr>
          <p:cNvPr id="120" name="PlaceHolder 4"/>
          <p:cNvSpPr/>
          <p:nvPr/>
        </p:nvSpPr>
        <p:spPr>
          <a:xfrm>
            <a:off x="8672039" y="5175000"/>
            <a:ext cx="3958200" cy="461881"/>
          </a:xfrm>
          <a:prstGeom prst="rect">
            <a:avLst/>
          </a:prstGeom>
          <a:ln w="12700">
            <a:miter lim="400000"/>
          </a:ln>
        </p:spPr>
        <p:txBody>
          <a:bodyPr lIns="0" tIns="0" rIns="0" bIns="0">
            <a:normAutofit/>
          </a:bodyPr>
          <a:lstStyle/>
          <a:p>
            <a:pPr>
              <a:defRPr sz="200"/>
            </a:pPr>
            <a:endParaRPr/>
          </a:p>
        </p:txBody>
      </p:sp>
      <p:sp>
        <p:nvSpPr>
          <p:cNvPr id="121" name="PlaceHolder 5"/>
          <p:cNvSpPr/>
          <p:nvPr/>
        </p:nvSpPr>
        <p:spPr>
          <a:xfrm>
            <a:off x="358919" y="5681159"/>
            <a:ext cx="3958201" cy="461881"/>
          </a:xfrm>
          <a:prstGeom prst="rect">
            <a:avLst/>
          </a:prstGeom>
          <a:ln w="12700">
            <a:miter lim="400000"/>
          </a:ln>
        </p:spPr>
        <p:txBody>
          <a:bodyPr lIns="0" tIns="0" rIns="0" bIns="0">
            <a:normAutofit/>
          </a:bodyPr>
          <a:lstStyle/>
          <a:p>
            <a:pPr>
              <a:defRPr sz="200"/>
            </a:pPr>
            <a:endParaRPr/>
          </a:p>
        </p:txBody>
      </p:sp>
      <p:sp>
        <p:nvSpPr>
          <p:cNvPr id="122" name="PlaceHolder 6"/>
          <p:cNvSpPr/>
          <p:nvPr/>
        </p:nvSpPr>
        <p:spPr>
          <a:xfrm>
            <a:off x="4515479" y="5681159"/>
            <a:ext cx="3958200" cy="461881"/>
          </a:xfrm>
          <a:prstGeom prst="rect">
            <a:avLst/>
          </a:prstGeom>
          <a:ln w="12700">
            <a:miter lim="400000"/>
          </a:ln>
        </p:spPr>
        <p:txBody>
          <a:bodyPr lIns="0" tIns="0" rIns="0" bIns="0">
            <a:normAutofit/>
          </a:bodyPr>
          <a:lstStyle/>
          <a:p>
            <a:pPr>
              <a:defRPr sz="200"/>
            </a:pPr>
            <a:endParaRPr/>
          </a:p>
        </p:txBody>
      </p:sp>
      <p:sp>
        <p:nvSpPr>
          <p:cNvPr id="123" name="PlaceHolder 7"/>
          <p:cNvSpPr>
            <a:spLocks noGrp="1"/>
          </p:cNvSpPr>
          <p:nvPr>
            <p:ph type="body" sz="quarter" idx="21"/>
          </p:nvPr>
        </p:nvSpPr>
        <p:spPr>
          <a:xfrm>
            <a:off x="8672039" y="5681159"/>
            <a:ext cx="3958200" cy="461881"/>
          </a:xfrm>
          <a:prstGeom prst="rect">
            <a:avLst/>
          </a:prstGeom>
        </p:spPr>
        <p:txBody>
          <a:bodyPr lIns="0" tIns="0" rIns="0" bIns="0">
            <a:normAutofit/>
          </a:bodyPr>
          <a:lstStyle/>
          <a:p>
            <a:pPr>
              <a:defRPr sz="200">
                <a:latin typeface="Arial"/>
                <a:ea typeface="Arial"/>
                <a:cs typeface="Arial"/>
                <a:sym typeface="Arial"/>
              </a:defRPr>
            </a:pPr>
            <a:endParaRPr/>
          </a:p>
        </p:txBody>
      </p:sp>
      <p:sp>
        <p:nvSpPr>
          <p:cNvPr id="12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8" name="Texto del título"/>
          <p:cNvSpPr txBox="1">
            <a:spLocks noGrp="1"/>
          </p:cNvSpPr>
          <p:nvPr>
            <p:ph type="title"/>
          </p:nvPr>
        </p:nvSpPr>
        <p:spPr>
          <a:xfrm>
            <a:off x="358920" y="2750040"/>
            <a:ext cx="12293280" cy="2431441"/>
          </a:xfrm>
          <a:prstGeom prst="rect">
            <a:avLst/>
          </a:prstGeom>
        </p:spPr>
        <p:txBody>
          <a:bodyPr lIns="0" tIns="0" rIns="0" bIns="0" anchor="ctr">
            <a:normAutofit/>
          </a:bodyPr>
          <a:lstStyle/>
          <a:p>
            <a:r>
              <a:t>Texto del título</a:t>
            </a:r>
          </a:p>
        </p:txBody>
      </p:sp>
      <p:sp>
        <p:nvSpPr>
          <p:cNvPr id="19" name="Nivel de texto 1…"/>
          <p:cNvSpPr txBox="1">
            <a:spLocks noGrp="1"/>
          </p:cNvSpPr>
          <p:nvPr>
            <p:ph type="body" sz="quarter" idx="1"/>
          </p:nvPr>
        </p:nvSpPr>
        <p:spPr>
          <a:xfrm>
            <a:off x="358920" y="5175000"/>
            <a:ext cx="12293280" cy="968401"/>
          </a:xfrm>
          <a:prstGeom prst="rect">
            <a:avLst/>
          </a:prstGeom>
        </p:spPr>
        <p:txBody>
          <a:bodyPr lIns="0" tIns="0" rIns="0" bIns="0"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2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Content">
    <p:spTree>
      <p:nvGrpSpPr>
        <p:cNvPr id="1" name=""/>
        <p:cNvGrpSpPr/>
        <p:nvPr/>
      </p:nvGrpSpPr>
      <p:grpSpPr>
        <a:xfrm>
          <a:off x="0" y="0"/>
          <a:ext cx="0" cy="0"/>
          <a:chOff x="0" y="0"/>
          <a:chExt cx="0" cy="0"/>
        </a:xfrm>
      </p:grpSpPr>
      <p:sp>
        <p:nvSpPr>
          <p:cNvPr id="27" name="Texto del título"/>
          <p:cNvSpPr txBox="1">
            <a:spLocks noGrp="1"/>
          </p:cNvSpPr>
          <p:nvPr>
            <p:ph type="title"/>
          </p:nvPr>
        </p:nvSpPr>
        <p:spPr>
          <a:xfrm>
            <a:off x="358920" y="2750040"/>
            <a:ext cx="12293280" cy="2431441"/>
          </a:xfrm>
          <a:prstGeom prst="rect">
            <a:avLst/>
          </a:prstGeom>
        </p:spPr>
        <p:txBody>
          <a:bodyPr lIns="0" tIns="0" rIns="0" bIns="0" anchor="ctr">
            <a:normAutofit/>
          </a:bodyPr>
          <a:lstStyle/>
          <a:p>
            <a:r>
              <a:t>Texto del título</a:t>
            </a:r>
          </a:p>
        </p:txBody>
      </p:sp>
      <p:sp>
        <p:nvSpPr>
          <p:cNvPr id="28" name="Nivel de texto 1…"/>
          <p:cNvSpPr txBox="1">
            <a:spLocks noGrp="1"/>
          </p:cNvSpPr>
          <p:nvPr>
            <p:ph type="body" sz="quarter" idx="1"/>
          </p:nvPr>
        </p:nvSpPr>
        <p:spPr>
          <a:xfrm>
            <a:off x="358920" y="5175000"/>
            <a:ext cx="12293280" cy="968401"/>
          </a:xfrm>
          <a:prstGeom prst="rect">
            <a:avLst/>
          </a:prstGeom>
        </p:spPr>
        <p:txBody>
          <a:bodyPr lIns="0" tIns="0" rIns="0" bIns="0">
            <a:normAutofit/>
          </a:bodyPr>
          <a:lstStyle/>
          <a:p>
            <a:r>
              <a:t>Nivel de texto 1</a:t>
            </a:r>
          </a:p>
          <a:p>
            <a:pPr lvl="1"/>
            <a:r>
              <a:t>Nivel de texto 2</a:t>
            </a:r>
          </a:p>
          <a:p>
            <a:pPr lvl="2"/>
            <a:r>
              <a:t>Nivel de texto 3</a:t>
            </a:r>
          </a:p>
          <a:p>
            <a:pPr lvl="3"/>
            <a:r>
              <a:t>Nivel de texto 4</a:t>
            </a:r>
          </a:p>
          <a:p>
            <a:pPr lvl="4"/>
            <a:r>
              <a:t>Nivel de texto 5</a:t>
            </a:r>
          </a:p>
        </p:txBody>
      </p:sp>
      <p:sp>
        <p:nvSpPr>
          <p:cNvPr id="2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2 Content">
    <p:spTree>
      <p:nvGrpSpPr>
        <p:cNvPr id="1" name=""/>
        <p:cNvGrpSpPr/>
        <p:nvPr/>
      </p:nvGrpSpPr>
      <p:grpSpPr>
        <a:xfrm>
          <a:off x="0" y="0"/>
          <a:ext cx="0" cy="0"/>
          <a:chOff x="0" y="0"/>
          <a:chExt cx="0" cy="0"/>
        </a:xfrm>
      </p:grpSpPr>
      <p:sp>
        <p:nvSpPr>
          <p:cNvPr id="36" name="Texto del título"/>
          <p:cNvSpPr txBox="1">
            <a:spLocks noGrp="1"/>
          </p:cNvSpPr>
          <p:nvPr>
            <p:ph type="title"/>
          </p:nvPr>
        </p:nvSpPr>
        <p:spPr>
          <a:xfrm>
            <a:off x="358920" y="2750040"/>
            <a:ext cx="12293280" cy="2431441"/>
          </a:xfrm>
          <a:prstGeom prst="rect">
            <a:avLst/>
          </a:prstGeom>
        </p:spPr>
        <p:txBody>
          <a:bodyPr lIns="0" tIns="0" rIns="0" bIns="0" anchor="ctr">
            <a:normAutofit/>
          </a:bodyPr>
          <a:lstStyle/>
          <a:p>
            <a:r>
              <a:t>Texto del título</a:t>
            </a:r>
          </a:p>
        </p:txBody>
      </p:sp>
      <p:sp>
        <p:nvSpPr>
          <p:cNvPr id="37" name="Nivel de texto 1…"/>
          <p:cNvSpPr txBox="1">
            <a:spLocks noGrp="1"/>
          </p:cNvSpPr>
          <p:nvPr>
            <p:ph type="body" sz="quarter" idx="1"/>
          </p:nvPr>
        </p:nvSpPr>
        <p:spPr>
          <a:xfrm>
            <a:off x="358920" y="5175000"/>
            <a:ext cx="5999041" cy="968401"/>
          </a:xfrm>
          <a:prstGeom prst="rect">
            <a:avLst/>
          </a:prstGeom>
        </p:spPr>
        <p:txBody>
          <a:bodyPr lIns="0" tIns="0" rIns="0" bIns="0">
            <a:normAutofit/>
          </a:bodyPr>
          <a:lstStyle/>
          <a:p>
            <a:r>
              <a:t>Nivel de texto 1</a:t>
            </a:r>
          </a:p>
          <a:p>
            <a:pPr lvl="1"/>
            <a:r>
              <a:t>Nivel de texto 2</a:t>
            </a:r>
          </a:p>
          <a:p>
            <a:pPr lvl="2"/>
            <a:r>
              <a:t>Nivel de texto 3</a:t>
            </a:r>
          </a:p>
          <a:p>
            <a:pPr lvl="3"/>
            <a:r>
              <a:t>Nivel de texto 4</a:t>
            </a:r>
          </a:p>
          <a:p>
            <a:pPr lvl="4"/>
            <a:r>
              <a:t>Nivel de texto 5</a:t>
            </a:r>
          </a:p>
        </p:txBody>
      </p:sp>
      <p:sp>
        <p:nvSpPr>
          <p:cNvPr id="38" name="PlaceHolder 3"/>
          <p:cNvSpPr>
            <a:spLocks noGrp="1"/>
          </p:cNvSpPr>
          <p:nvPr>
            <p:ph type="body" sz="quarter" idx="21"/>
          </p:nvPr>
        </p:nvSpPr>
        <p:spPr>
          <a:xfrm>
            <a:off x="6658199" y="5175000"/>
            <a:ext cx="5999041" cy="968401"/>
          </a:xfrm>
          <a:prstGeom prst="rect">
            <a:avLst/>
          </a:prstGeom>
        </p:spPr>
        <p:txBody>
          <a:bodyPr lIns="0" tIns="0" rIns="0" bIns="0">
            <a:normAutofit/>
          </a:bodyPr>
          <a:lstStyle/>
          <a:p>
            <a:pPr>
              <a:defRPr>
                <a:latin typeface="Arial"/>
                <a:ea typeface="Arial"/>
                <a:cs typeface="Arial"/>
                <a:sym typeface="Arial"/>
              </a:defRPr>
            </a:pPr>
            <a:endParaRPr/>
          </a:p>
        </p:txBody>
      </p:sp>
      <p:sp>
        <p:nvSpPr>
          <p:cNvPr id="3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6" name="Texto del título"/>
          <p:cNvSpPr txBox="1">
            <a:spLocks noGrp="1"/>
          </p:cNvSpPr>
          <p:nvPr>
            <p:ph type="title"/>
          </p:nvPr>
        </p:nvSpPr>
        <p:spPr>
          <a:xfrm>
            <a:off x="358920" y="2750040"/>
            <a:ext cx="12293280" cy="2431441"/>
          </a:xfrm>
          <a:prstGeom prst="rect">
            <a:avLst/>
          </a:prstGeom>
        </p:spPr>
        <p:txBody>
          <a:bodyPr lIns="0" tIns="0" rIns="0" bIns="0" anchor="ctr">
            <a:normAutofit/>
          </a:bodyPr>
          <a:lstStyle/>
          <a:p>
            <a:r>
              <a:t>Texto del título</a:t>
            </a:r>
          </a:p>
        </p:txBody>
      </p:sp>
      <p:sp>
        <p:nvSpPr>
          <p:cNvPr id="4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entered Text">
    <p:spTree>
      <p:nvGrpSpPr>
        <p:cNvPr id="1" name=""/>
        <p:cNvGrpSpPr/>
        <p:nvPr/>
      </p:nvGrpSpPr>
      <p:grpSpPr>
        <a:xfrm>
          <a:off x="0" y="0"/>
          <a:ext cx="0" cy="0"/>
          <a:chOff x="0" y="0"/>
          <a:chExt cx="0" cy="0"/>
        </a:xfrm>
      </p:grpSpPr>
      <p:sp>
        <p:nvSpPr>
          <p:cNvPr id="54" name="Nivel de texto 1…"/>
          <p:cNvSpPr txBox="1">
            <a:spLocks noGrp="1"/>
          </p:cNvSpPr>
          <p:nvPr>
            <p:ph type="body" idx="1"/>
          </p:nvPr>
        </p:nvSpPr>
        <p:spPr>
          <a:xfrm>
            <a:off x="358920" y="2750040"/>
            <a:ext cx="12293280" cy="11271961"/>
          </a:xfrm>
          <a:prstGeom prst="rect">
            <a:avLst/>
          </a:prstGeom>
        </p:spPr>
        <p:txBody>
          <a:bodyPr lIns="0" tIns="0" rIns="0" bIns="0"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5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2 Content and Content">
    <p:spTree>
      <p:nvGrpSpPr>
        <p:cNvPr id="1" name=""/>
        <p:cNvGrpSpPr/>
        <p:nvPr/>
      </p:nvGrpSpPr>
      <p:grpSpPr>
        <a:xfrm>
          <a:off x="0" y="0"/>
          <a:ext cx="0" cy="0"/>
          <a:chOff x="0" y="0"/>
          <a:chExt cx="0" cy="0"/>
        </a:xfrm>
      </p:grpSpPr>
      <p:sp>
        <p:nvSpPr>
          <p:cNvPr id="62" name="Texto del título"/>
          <p:cNvSpPr txBox="1">
            <a:spLocks noGrp="1"/>
          </p:cNvSpPr>
          <p:nvPr>
            <p:ph type="title"/>
          </p:nvPr>
        </p:nvSpPr>
        <p:spPr>
          <a:xfrm>
            <a:off x="358920" y="2750040"/>
            <a:ext cx="12293280" cy="2431441"/>
          </a:xfrm>
          <a:prstGeom prst="rect">
            <a:avLst/>
          </a:prstGeom>
        </p:spPr>
        <p:txBody>
          <a:bodyPr lIns="0" tIns="0" rIns="0" bIns="0" anchor="ctr">
            <a:normAutofit/>
          </a:bodyPr>
          <a:lstStyle/>
          <a:p>
            <a:r>
              <a:t>Texto del título</a:t>
            </a:r>
          </a:p>
        </p:txBody>
      </p:sp>
      <p:sp>
        <p:nvSpPr>
          <p:cNvPr id="63" name="Nivel de texto 1…"/>
          <p:cNvSpPr txBox="1">
            <a:spLocks noGrp="1"/>
          </p:cNvSpPr>
          <p:nvPr>
            <p:ph type="body" sz="quarter" idx="1"/>
          </p:nvPr>
        </p:nvSpPr>
        <p:spPr>
          <a:xfrm>
            <a:off x="358920" y="5175000"/>
            <a:ext cx="5999041" cy="461881"/>
          </a:xfrm>
          <a:prstGeom prst="rect">
            <a:avLst/>
          </a:prstGeom>
        </p:spPr>
        <p:txBody>
          <a:bodyPr lIns="0" tIns="0" rIns="0" bIns="0">
            <a:normAutofit/>
          </a:bodyPr>
          <a:lstStyle/>
          <a:p>
            <a:r>
              <a:t>Nivel de texto 1</a:t>
            </a:r>
          </a:p>
          <a:p>
            <a:pPr lvl="1"/>
            <a:r>
              <a:t>Nivel de texto 2</a:t>
            </a:r>
          </a:p>
          <a:p>
            <a:pPr lvl="2"/>
            <a:r>
              <a:t>Nivel de texto 3</a:t>
            </a:r>
          </a:p>
          <a:p>
            <a:pPr lvl="3"/>
            <a:r>
              <a:t>Nivel de texto 4</a:t>
            </a:r>
          </a:p>
          <a:p>
            <a:pPr lvl="4"/>
            <a:r>
              <a:t>Nivel de texto 5</a:t>
            </a:r>
          </a:p>
        </p:txBody>
      </p:sp>
      <p:sp>
        <p:nvSpPr>
          <p:cNvPr id="64" name="PlaceHolder 3"/>
          <p:cNvSpPr/>
          <p:nvPr/>
        </p:nvSpPr>
        <p:spPr>
          <a:xfrm>
            <a:off x="6658199" y="5175000"/>
            <a:ext cx="5999041" cy="968401"/>
          </a:xfrm>
          <a:prstGeom prst="rect">
            <a:avLst/>
          </a:prstGeom>
          <a:ln w="12700">
            <a:miter lim="400000"/>
          </a:ln>
        </p:spPr>
        <p:txBody>
          <a:bodyPr lIns="0" tIns="0" rIns="0" bIns="0">
            <a:normAutofit/>
          </a:bodyPr>
          <a:lstStyle/>
          <a:p>
            <a:endParaRPr/>
          </a:p>
        </p:txBody>
      </p:sp>
      <p:sp>
        <p:nvSpPr>
          <p:cNvPr id="65" name="PlaceHolder 4"/>
          <p:cNvSpPr>
            <a:spLocks noGrp="1"/>
          </p:cNvSpPr>
          <p:nvPr>
            <p:ph type="body" sz="quarter" idx="21"/>
          </p:nvPr>
        </p:nvSpPr>
        <p:spPr>
          <a:xfrm>
            <a:off x="358919" y="5681159"/>
            <a:ext cx="5999042" cy="461881"/>
          </a:xfrm>
          <a:prstGeom prst="rect">
            <a:avLst/>
          </a:prstGeom>
        </p:spPr>
        <p:txBody>
          <a:bodyPr lIns="0" tIns="0" rIns="0" bIns="0">
            <a:normAutofit/>
          </a:bodyPr>
          <a:lstStyle/>
          <a:p>
            <a:pPr>
              <a:defRPr sz="800">
                <a:latin typeface="Arial"/>
                <a:ea typeface="Arial"/>
                <a:cs typeface="Arial"/>
                <a:sym typeface="Arial"/>
              </a:defRPr>
            </a:pPr>
            <a:endParaRPr/>
          </a:p>
        </p:txBody>
      </p:sp>
      <p:sp>
        <p:nvSpPr>
          <p:cNvPr id="6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Content and 2 Content">
    <p:spTree>
      <p:nvGrpSpPr>
        <p:cNvPr id="1" name=""/>
        <p:cNvGrpSpPr/>
        <p:nvPr/>
      </p:nvGrpSpPr>
      <p:grpSpPr>
        <a:xfrm>
          <a:off x="0" y="0"/>
          <a:ext cx="0" cy="0"/>
          <a:chOff x="0" y="0"/>
          <a:chExt cx="0" cy="0"/>
        </a:xfrm>
      </p:grpSpPr>
      <p:sp>
        <p:nvSpPr>
          <p:cNvPr id="73" name="Texto del título"/>
          <p:cNvSpPr txBox="1">
            <a:spLocks noGrp="1"/>
          </p:cNvSpPr>
          <p:nvPr>
            <p:ph type="title"/>
          </p:nvPr>
        </p:nvSpPr>
        <p:spPr>
          <a:xfrm>
            <a:off x="358920" y="2750040"/>
            <a:ext cx="12293280" cy="2431441"/>
          </a:xfrm>
          <a:prstGeom prst="rect">
            <a:avLst/>
          </a:prstGeom>
        </p:spPr>
        <p:txBody>
          <a:bodyPr lIns="0" tIns="0" rIns="0" bIns="0" anchor="ctr">
            <a:normAutofit/>
          </a:bodyPr>
          <a:lstStyle/>
          <a:p>
            <a:r>
              <a:t>Texto del título</a:t>
            </a:r>
          </a:p>
        </p:txBody>
      </p:sp>
      <p:sp>
        <p:nvSpPr>
          <p:cNvPr id="74" name="Nivel de texto 1…"/>
          <p:cNvSpPr txBox="1">
            <a:spLocks noGrp="1"/>
          </p:cNvSpPr>
          <p:nvPr>
            <p:ph type="body" sz="quarter" idx="1"/>
          </p:nvPr>
        </p:nvSpPr>
        <p:spPr>
          <a:xfrm>
            <a:off x="358920" y="5175000"/>
            <a:ext cx="5999041" cy="968401"/>
          </a:xfrm>
          <a:prstGeom prst="rect">
            <a:avLst/>
          </a:prstGeom>
        </p:spPr>
        <p:txBody>
          <a:bodyPr lIns="0" tIns="0" rIns="0" bIns="0">
            <a:normAutofit/>
          </a:bodyPr>
          <a:lstStyle/>
          <a:p>
            <a:r>
              <a:t>Nivel de texto 1</a:t>
            </a:r>
          </a:p>
          <a:p>
            <a:pPr lvl="1"/>
            <a:r>
              <a:t>Nivel de texto 2</a:t>
            </a:r>
          </a:p>
          <a:p>
            <a:pPr lvl="2"/>
            <a:r>
              <a:t>Nivel de texto 3</a:t>
            </a:r>
          </a:p>
          <a:p>
            <a:pPr lvl="3"/>
            <a:r>
              <a:t>Nivel de texto 4</a:t>
            </a:r>
          </a:p>
          <a:p>
            <a:pPr lvl="4"/>
            <a:r>
              <a:t>Nivel de texto 5</a:t>
            </a:r>
          </a:p>
        </p:txBody>
      </p:sp>
      <p:sp>
        <p:nvSpPr>
          <p:cNvPr id="75" name="PlaceHolder 3"/>
          <p:cNvSpPr/>
          <p:nvPr/>
        </p:nvSpPr>
        <p:spPr>
          <a:xfrm>
            <a:off x="6658199" y="5175000"/>
            <a:ext cx="5999041" cy="461881"/>
          </a:xfrm>
          <a:prstGeom prst="rect">
            <a:avLst/>
          </a:prstGeom>
          <a:ln w="12700">
            <a:miter lim="400000"/>
          </a:ln>
        </p:spPr>
        <p:txBody>
          <a:bodyPr lIns="0" tIns="0" rIns="0" bIns="0">
            <a:normAutofit/>
          </a:bodyPr>
          <a:lstStyle/>
          <a:p>
            <a:pPr>
              <a:defRPr sz="800"/>
            </a:pPr>
            <a:endParaRPr/>
          </a:p>
        </p:txBody>
      </p:sp>
      <p:sp>
        <p:nvSpPr>
          <p:cNvPr id="76" name="PlaceHolder 4"/>
          <p:cNvSpPr>
            <a:spLocks noGrp="1"/>
          </p:cNvSpPr>
          <p:nvPr>
            <p:ph type="body" sz="quarter" idx="21"/>
          </p:nvPr>
        </p:nvSpPr>
        <p:spPr>
          <a:xfrm>
            <a:off x="6658199" y="5681159"/>
            <a:ext cx="5999041" cy="461881"/>
          </a:xfrm>
          <a:prstGeom prst="rect">
            <a:avLst/>
          </a:prstGeom>
        </p:spPr>
        <p:txBody>
          <a:bodyPr lIns="0" tIns="0" rIns="0" bIns="0">
            <a:normAutofit/>
          </a:bodyPr>
          <a:lstStyle/>
          <a:p>
            <a:pPr>
              <a:defRPr sz="800">
                <a:latin typeface="Arial"/>
                <a:ea typeface="Arial"/>
                <a:cs typeface="Arial"/>
                <a:sym typeface="Arial"/>
              </a:defRPr>
            </a:pPr>
            <a:endParaRPr/>
          </a:p>
        </p:txBody>
      </p:sp>
      <p:sp>
        <p:nvSpPr>
          <p:cNvPr id="7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2 Content over Content">
    <p:spTree>
      <p:nvGrpSpPr>
        <p:cNvPr id="1" name=""/>
        <p:cNvGrpSpPr/>
        <p:nvPr/>
      </p:nvGrpSpPr>
      <p:grpSpPr>
        <a:xfrm>
          <a:off x="0" y="0"/>
          <a:ext cx="0" cy="0"/>
          <a:chOff x="0" y="0"/>
          <a:chExt cx="0" cy="0"/>
        </a:xfrm>
      </p:grpSpPr>
      <p:sp>
        <p:nvSpPr>
          <p:cNvPr id="84" name="Texto del título"/>
          <p:cNvSpPr txBox="1">
            <a:spLocks noGrp="1"/>
          </p:cNvSpPr>
          <p:nvPr>
            <p:ph type="title"/>
          </p:nvPr>
        </p:nvSpPr>
        <p:spPr>
          <a:xfrm>
            <a:off x="358920" y="2750040"/>
            <a:ext cx="12293280" cy="2431441"/>
          </a:xfrm>
          <a:prstGeom prst="rect">
            <a:avLst/>
          </a:prstGeom>
        </p:spPr>
        <p:txBody>
          <a:bodyPr lIns="0" tIns="0" rIns="0" bIns="0" anchor="ctr">
            <a:normAutofit/>
          </a:bodyPr>
          <a:lstStyle/>
          <a:p>
            <a:r>
              <a:t>Texto del título</a:t>
            </a:r>
          </a:p>
        </p:txBody>
      </p:sp>
      <p:sp>
        <p:nvSpPr>
          <p:cNvPr id="85" name="Nivel de texto 1…"/>
          <p:cNvSpPr txBox="1">
            <a:spLocks noGrp="1"/>
          </p:cNvSpPr>
          <p:nvPr>
            <p:ph type="body" sz="quarter" idx="1"/>
          </p:nvPr>
        </p:nvSpPr>
        <p:spPr>
          <a:xfrm>
            <a:off x="358920" y="5175000"/>
            <a:ext cx="5999041" cy="461881"/>
          </a:xfrm>
          <a:prstGeom prst="rect">
            <a:avLst/>
          </a:prstGeom>
        </p:spPr>
        <p:txBody>
          <a:bodyPr lIns="0" tIns="0" rIns="0" bIns="0">
            <a:normAutofit/>
          </a:bodyPr>
          <a:lstStyle/>
          <a:p>
            <a:r>
              <a:t>Nivel de texto 1</a:t>
            </a:r>
          </a:p>
          <a:p>
            <a:pPr lvl="1"/>
            <a:r>
              <a:t>Nivel de texto 2</a:t>
            </a:r>
          </a:p>
          <a:p>
            <a:pPr lvl="2"/>
            <a:r>
              <a:t>Nivel de texto 3</a:t>
            </a:r>
          </a:p>
          <a:p>
            <a:pPr lvl="3"/>
            <a:r>
              <a:t>Nivel de texto 4</a:t>
            </a:r>
          </a:p>
          <a:p>
            <a:pPr lvl="4"/>
            <a:r>
              <a:t>Nivel de texto 5</a:t>
            </a:r>
          </a:p>
        </p:txBody>
      </p:sp>
      <p:sp>
        <p:nvSpPr>
          <p:cNvPr id="86" name="PlaceHolder 3"/>
          <p:cNvSpPr/>
          <p:nvPr/>
        </p:nvSpPr>
        <p:spPr>
          <a:xfrm>
            <a:off x="6658199" y="5175000"/>
            <a:ext cx="5999041" cy="461881"/>
          </a:xfrm>
          <a:prstGeom prst="rect">
            <a:avLst/>
          </a:prstGeom>
          <a:ln w="12700">
            <a:miter lim="400000"/>
          </a:ln>
        </p:spPr>
        <p:txBody>
          <a:bodyPr lIns="0" tIns="0" rIns="0" bIns="0">
            <a:normAutofit/>
          </a:bodyPr>
          <a:lstStyle/>
          <a:p>
            <a:pPr>
              <a:defRPr sz="800"/>
            </a:pPr>
            <a:endParaRPr/>
          </a:p>
        </p:txBody>
      </p:sp>
      <p:sp>
        <p:nvSpPr>
          <p:cNvPr id="87" name="PlaceHolder 4"/>
          <p:cNvSpPr>
            <a:spLocks noGrp="1"/>
          </p:cNvSpPr>
          <p:nvPr>
            <p:ph type="body" sz="quarter" idx="21"/>
          </p:nvPr>
        </p:nvSpPr>
        <p:spPr>
          <a:xfrm>
            <a:off x="358920" y="5681159"/>
            <a:ext cx="12293280" cy="461881"/>
          </a:xfrm>
          <a:prstGeom prst="rect">
            <a:avLst/>
          </a:prstGeom>
        </p:spPr>
        <p:txBody>
          <a:bodyPr lIns="0" tIns="0" rIns="0" bIns="0">
            <a:normAutofit/>
          </a:bodyPr>
          <a:lstStyle/>
          <a:p>
            <a:pPr>
              <a:defRPr sz="800">
                <a:latin typeface="Arial"/>
                <a:ea typeface="Arial"/>
                <a:cs typeface="Arial"/>
                <a:sym typeface="Arial"/>
              </a:defRPr>
            </a:pPr>
            <a:endParaRPr/>
          </a:p>
        </p:txBody>
      </p:sp>
      <p:sp>
        <p:nvSpPr>
          <p:cNvPr id="8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650240" y="-1"/>
            <a:ext cx="11704320" cy="20161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999" tIns="26999" rIns="26999" bIns="26999" anchor="b"/>
          <a:lstStyle/>
          <a:p>
            <a:r>
              <a:t>Texto del título</a:t>
            </a:r>
          </a:p>
        </p:txBody>
      </p:sp>
      <p:sp>
        <p:nvSpPr>
          <p:cNvPr id="3" name="Nivel de texto 1…"/>
          <p:cNvSpPr txBox="1">
            <a:spLocks noGrp="1"/>
          </p:cNvSpPr>
          <p:nvPr>
            <p:ph type="body" idx="1"/>
          </p:nvPr>
        </p:nvSpPr>
        <p:spPr>
          <a:xfrm>
            <a:off x="650240" y="2275840"/>
            <a:ext cx="11704320" cy="7477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999" tIns="26999" rIns="26999" bIns="26999"/>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9320106" y="8519442"/>
            <a:ext cx="3034454" cy="520701"/>
          </a:xfrm>
          <a:prstGeom prst="rect">
            <a:avLst/>
          </a:prstGeom>
          <a:ln w="12700">
            <a:miter lim="400000"/>
          </a:ln>
        </p:spPr>
        <p:txBody>
          <a:bodyPr wrap="none" lIns="26999" tIns="26999" rIns="26999" bIns="26999" anchor="b">
            <a:spAutoFit/>
          </a:bodyPr>
          <a:lstStyle>
            <a:lvl1pPr>
              <a:defRPr>
                <a:latin typeface="+mn-lt"/>
                <a:ea typeface="+mn-ea"/>
                <a:cs typeface="+mn-cs"/>
                <a:sym typeface="Helvetica"/>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914400" rtl="0" latinLnBrk="0">
        <a:lnSpc>
          <a:spcPct val="100000"/>
        </a:lnSpc>
        <a:spcBef>
          <a:spcPts val="0"/>
        </a:spcBef>
        <a:spcAft>
          <a:spcPts val="0"/>
        </a:spcAft>
        <a:buClrTx/>
        <a:buSzTx/>
        <a:buFontTx/>
        <a:buNone/>
        <a:tabLst/>
        <a:defRPr sz="7000" b="0" i="0" u="none" strike="noStrike" cap="all" spc="-1" baseline="0">
          <a:solidFill>
            <a:srgbClr val="535353"/>
          </a:solidFill>
          <a:uFillTx/>
          <a:latin typeface="Gill Sans Light"/>
          <a:ea typeface="Gill Sans Light"/>
          <a:cs typeface="Gill Sans Light"/>
          <a:sym typeface="Gill Sans Light"/>
        </a:defRPr>
      </a:lvl1pPr>
      <a:lvl2pPr marL="0" marR="0" indent="0" algn="ctr" defTabSz="914400" rtl="0" latinLnBrk="0">
        <a:lnSpc>
          <a:spcPct val="100000"/>
        </a:lnSpc>
        <a:spcBef>
          <a:spcPts val="0"/>
        </a:spcBef>
        <a:spcAft>
          <a:spcPts val="0"/>
        </a:spcAft>
        <a:buClrTx/>
        <a:buSzTx/>
        <a:buFontTx/>
        <a:buNone/>
        <a:tabLst/>
        <a:defRPr sz="7000" b="0" i="0" u="none" strike="noStrike" cap="all" spc="-1" baseline="0">
          <a:solidFill>
            <a:srgbClr val="535353"/>
          </a:solidFill>
          <a:uFillTx/>
          <a:latin typeface="Gill Sans Light"/>
          <a:ea typeface="Gill Sans Light"/>
          <a:cs typeface="Gill Sans Light"/>
          <a:sym typeface="Gill Sans Light"/>
        </a:defRPr>
      </a:lvl2pPr>
      <a:lvl3pPr marL="0" marR="0" indent="0" algn="ctr" defTabSz="914400" rtl="0" latinLnBrk="0">
        <a:lnSpc>
          <a:spcPct val="100000"/>
        </a:lnSpc>
        <a:spcBef>
          <a:spcPts val="0"/>
        </a:spcBef>
        <a:spcAft>
          <a:spcPts val="0"/>
        </a:spcAft>
        <a:buClrTx/>
        <a:buSzTx/>
        <a:buFontTx/>
        <a:buNone/>
        <a:tabLst/>
        <a:defRPr sz="7000" b="0" i="0" u="none" strike="noStrike" cap="all" spc="-1" baseline="0">
          <a:solidFill>
            <a:srgbClr val="535353"/>
          </a:solidFill>
          <a:uFillTx/>
          <a:latin typeface="Gill Sans Light"/>
          <a:ea typeface="Gill Sans Light"/>
          <a:cs typeface="Gill Sans Light"/>
          <a:sym typeface="Gill Sans Light"/>
        </a:defRPr>
      </a:lvl3pPr>
      <a:lvl4pPr marL="0" marR="0" indent="0" algn="ctr" defTabSz="914400" rtl="0" latinLnBrk="0">
        <a:lnSpc>
          <a:spcPct val="100000"/>
        </a:lnSpc>
        <a:spcBef>
          <a:spcPts val="0"/>
        </a:spcBef>
        <a:spcAft>
          <a:spcPts val="0"/>
        </a:spcAft>
        <a:buClrTx/>
        <a:buSzTx/>
        <a:buFontTx/>
        <a:buNone/>
        <a:tabLst/>
        <a:defRPr sz="7000" b="0" i="0" u="none" strike="noStrike" cap="all" spc="-1" baseline="0">
          <a:solidFill>
            <a:srgbClr val="535353"/>
          </a:solidFill>
          <a:uFillTx/>
          <a:latin typeface="Gill Sans Light"/>
          <a:ea typeface="Gill Sans Light"/>
          <a:cs typeface="Gill Sans Light"/>
          <a:sym typeface="Gill Sans Light"/>
        </a:defRPr>
      </a:lvl4pPr>
      <a:lvl5pPr marL="0" marR="0" indent="0" algn="ctr" defTabSz="914400" rtl="0" latinLnBrk="0">
        <a:lnSpc>
          <a:spcPct val="100000"/>
        </a:lnSpc>
        <a:spcBef>
          <a:spcPts val="0"/>
        </a:spcBef>
        <a:spcAft>
          <a:spcPts val="0"/>
        </a:spcAft>
        <a:buClrTx/>
        <a:buSzTx/>
        <a:buFontTx/>
        <a:buNone/>
        <a:tabLst/>
        <a:defRPr sz="7000" b="0" i="0" u="none" strike="noStrike" cap="all" spc="-1" baseline="0">
          <a:solidFill>
            <a:srgbClr val="535353"/>
          </a:solidFill>
          <a:uFillTx/>
          <a:latin typeface="Gill Sans Light"/>
          <a:ea typeface="Gill Sans Light"/>
          <a:cs typeface="Gill Sans Light"/>
          <a:sym typeface="Gill Sans Light"/>
        </a:defRPr>
      </a:lvl5pPr>
      <a:lvl6pPr marL="0" marR="0" indent="0" algn="ctr" defTabSz="914400" rtl="0" latinLnBrk="0">
        <a:lnSpc>
          <a:spcPct val="100000"/>
        </a:lnSpc>
        <a:spcBef>
          <a:spcPts val="0"/>
        </a:spcBef>
        <a:spcAft>
          <a:spcPts val="0"/>
        </a:spcAft>
        <a:buClrTx/>
        <a:buSzTx/>
        <a:buFontTx/>
        <a:buNone/>
        <a:tabLst/>
        <a:defRPr sz="7000" b="0" i="0" u="none" strike="noStrike" cap="all" spc="-1" baseline="0">
          <a:solidFill>
            <a:srgbClr val="535353"/>
          </a:solidFill>
          <a:uFillTx/>
          <a:latin typeface="Gill Sans Light"/>
          <a:ea typeface="Gill Sans Light"/>
          <a:cs typeface="Gill Sans Light"/>
          <a:sym typeface="Gill Sans Light"/>
        </a:defRPr>
      </a:lvl6pPr>
      <a:lvl7pPr marL="0" marR="0" indent="0" algn="ctr" defTabSz="914400" rtl="0" latinLnBrk="0">
        <a:lnSpc>
          <a:spcPct val="100000"/>
        </a:lnSpc>
        <a:spcBef>
          <a:spcPts val="0"/>
        </a:spcBef>
        <a:spcAft>
          <a:spcPts val="0"/>
        </a:spcAft>
        <a:buClrTx/>
        <a:buSzTx/>
        <a:buFontTx/>
        <a:buNone/>
        <a:tabLst/>
        <a:defRPr sz="7000" b="0" i="0" u="none" strike="noStrike" cap="all" spc="-1" baseline="0">
          <a:solidFill>
            <a:srgbClr val="535353"/>
          </a:solidFill>
          <a:uFillTx/>
          <a:latin typeface="Gill Sans Light"/>
          <a:ea typeface="Gill Sans Light"/>
          <a:cs typeface="Gill Sans Light"/>
          <a:sym typeface="Gill Sans Light"/>
        </a:defRPr>
      </a:lvl7pPr>
      <a:lvl8pPr marL="0" marR="0" indent="0" algn="ctr" defTabSz="914400" rtl="0" latinLnBrk="0">
        <a:lnSpc>
          <a:spcPct val="100000"/>
        </a:lnSpc>
        <a:spcBef>
          <a:spcPts val="0"/>
        </a:spcBef>
        <a:spcAft>
          <a:spcPts val="0"/>
        </a:spcAft>
        <a:buClrTx/>
        <a:buSzTx/>
        <a:buFontTx/>
        <a:buNone/>
        <a:tabLst/>
        <a:defRPr sz="7000" b="0" i="0" u="none" strike="noStrike" cap="all" spc="-1" baseline="0">
          <a:solidFill>
            <a:srgbClr val="535353"/>
          </a:solidFill>
          <a:uFillTx/>
          <a:latin typeface="Gill Sans Light"/>
          <a:ea typeface="Gill Sans Light"/>
          <a:cs typeface="Gill Sans Light"/>
          <a:sym typeface="Gill Sans Light"/>
        </a:defRPr>
      </a:lvl8pPr>
      <a:lvl9pPr marL="0" marR="0" indent="0" algn="ctr" defTabSz="914400" rtl="0" latinLnBrk="0">
        <a:lnSpc>
          <a:spcPct val="100000"/>
        </a:lnSpc>
        <a:spcBef>
          <a:spcPts val="0"/>
        </a:spcBef>
        <a:spcAft>
          <a:spcPts val="0"/>
        </a:spcAft>
        <a:buClrTx/>
        <a:buSzTx/>
        <a:buFontTx/>
        <a:buNone/>
        <a:tabLst/>
        <a:defRPr sz="7000" b="0" i="0" u="none" strike="noStrike" cap="all" spc="-1" baseline="0">
          <a:solidFill>
            <a:srgbClr val="535353"/>
          </a:solidFill>
          <a:uFillTx/>
          <a:latin typeface="Gill Sans Light"/>
          <a:ea typeface="Gill Sans Light"/>
          <a:cs typeface="Gill Sans Light"/>
          <a:sym typeface="Gill Sans Light"/>
        </a:defRPr>
      </a:lvl9pPr>
    </p:titleStyle>
    <p:body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Helvetica"/>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Helvetica"/>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Helvetica"/>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Helvetica"/>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Helvetica"/>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Helvetica"/>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Helvetica"/>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Helvetica"/>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Helvetica"/>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ti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tif"/><Relationship Id="rId4" Type="http://schemas.openxmlformats.org/officeDocument/2006/relationships/image" Target="../media/image4.t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5" name="Group 1"/>
          <p:cNvGrpSpPr/>
          <p:nvPr/>
        </p:nvGrpSpPr>
        <p:grpSpPr>
          <a:xfrm>
            <a:off x="6414839" y="3359880"/>
            <a:ext cx="6468481" cy="4225681"/>
            <a:chOff x="0" y="0"/>
            <a:chExt cx="6468479" cy="4225680"/>
          </a:xfrm>
        </p:grpSpPr>
        <p:sp>
          <p:nvSpPr>
            <p:cNvPr id="133" name="CustomShape 2"/>
            <p:cNvSpPr/>
            <p:nvPr/>
          </p:nvSpPr>
          <p:spPr>
            <a:xfrm>
              <a:off x="0" y="0"/>
              <a:ext cx="6468480" cy="4225681"/>
            </a:xfrm>
            <a:prstGeom prst="roundRect">
              <a:avLst>
                <a:gd name="adj" fmla="val 6163"/>
              </a:avLst>
            </a:prstGeom>
            <a:solidFill>
              <a:srgbClr val="FFFFFF"/>
            </a:solidFill>
            <a:ln w="25560" cap="flat">
              <a:solidFill>
                <a:srgbClr val="FFAB63"/>
              </a:solidFill>
              <a:prstDash val="solid"/>
              <a:miter lim="800000"/>
            </a:ln>
            <a:effectLst/>
          </p:spPr>
          <p:txBody>
            <a:bodyPr wrap="square" lIns="0" tIns="0" rIns="0" bIns="0" numCol="1" anchor="t">
              <a:noAutofit/>
            </a:bodyPr>
            <a:lstStyle/>
            <a:p>
              <a:endParaRPr/>
            </a:p>
          </p:txBody>
        </p:sp>
        <p:sp>
          <p:nvSpPr>
            <p:cNvPr id="134" name="CustomShape 3"/>
            <p:cNvSpPr txBox="1"/>
            <p:nvPr/>
          </p:nvSpPr>
          <p:spPr>
            <a:xfrm>
              <a:off x="23040" y="53999"/>
              <a:ext cx="4420440" cy="5520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5360" tIns="135360" rIns="135360" bIns="135360" numCol="1" anchor="t">
              <a:spAutoFit/>
            </a:bodyPr>
            <a:lstStyle>
              <a:lvl1pPr algn="just">
                <a:defRPr sz="2000" b="1" spc="-1">
                  <a:latin typeface="Times New Roman"/>
                  <a:ea typeface="Times New Roman"/>
                  <a:cs typeface="Times New Roman"/>
                  <a:sym typeface="Times New Roman"/>
                </a:defRPr>
              </a:lvl1pPr>
            </a:lstStyle>
            <a:p>
              <a:r>
                <a:t>3. Results and Discussion (20 pt)</a:t>
              </a:r>
            </a:p>
          </p:txBody>
        </p:sp>
      </p:grpSp>
      <p:pic>
        <p:nvPicPr>
          <p:cNvPr id="136" name="Imagen" descr="Imagen"/>
          <p:cNvPicPr>
            <a:picLocks noChangeAspect="1"/>
          </p:cNvPicPr>
          <p:nvPr/>
        </p:nvPicPr>
        <p:blipFill>
          <a:blip r:embed="rId2"/>
          <a:stretch>
            <a:fillRect/>
          </a:stretch>
        </p:blipFill>
        <p:spPr>
          <a:xfrm>
            <a:off x="10726200" y="213479"/>
            <a:ext cx="2278441" cy="934562"/>
          </a:xfrm>
          <a:prstGeom prst="rect">
            <a:avLst/>
          </a:prstGeom>
          <a:ln w="12700">
            <a:miter lim="400000"/>
          </a:ln>
        </p:spPr>
      </p:pic>
      <p:sp>
        <p:nvSpPr>
          <p:cNvPr id="137" name="Line 4"/>
          <p:cNvSpPr/>
          <p:nvPr/>
        </p:nvSpPr>
        <p:spPr>
          <a:xfrm>
            <a:off x="-29161" y="1379519"/>
            <a:ext cx="13041001" cy="1"/>
          </a:xfrm>
          <a:prstGeom prst="line">
            <a:avLst/>
          </a:prstGeom>
          <a:ln w="25560">
            <a:solidFill>
              <a:srgbClr val="FFAB63"/>
            </a:solidFill>
            <a:miter/>
          </a:ln>
        </p:spPr>
        <p:txBody>
          <a:bodyPr lIns="0" tIns="0" rIns="0" bIns="0"/>
          <a:lstStyle/>
          <a:p>
            <a:endParaRPr/>
          </a:p>
        </p:txBody>
      </p:sp>
      <p:grpSp>
        <p:nvGrpSpPr>
          <p:cNvPr id="140" name="Group 5"/>
          <p:cNvGrpSpPr/>
          <p:nvPr/>
        </p:nvGrpSpPr>
        <p:grpSpPr>
          <a:xfrm>
            <a:off x="129240" y="1502280"/>
            <a:ext cx="4284001" cy="1774081"/>
            <a:chOff x="0" y="0"/>
            <a:chExt cx="4284000" cy="1774080"/>
          </a:xfrm>
        </p:grpSpPr>
        <p:sp>
          <p:nvSpPr>
            <p:cNvPr id="138" name="CustomShape 6"/>
            <p:cNvSpPr/>
            <p:nvPr/>
          </p:nvSpPr>
          <p:spPr>
            <a:xfrm>
              <a:off x="0" y="0"/>
              <a:ext cx="4284001" cy="1774081"/>
            </a:xfrm>
            <a:prstGeom prst="roundRect">
              <a:avLst>
                <a:gd name="adj" fmla="val 14983"/>
              </a:avLst>
            </a:prstGeom>
            <a:solidFill>
              <a:srgbClr val="FFFFFF"/>
            </a:solidFill>
            <a:ln w="25560" cap="flat">
              <a:solidFill>
                <a:srgbClr val="FFAB63"/>
              </a:solidFill>
              <a:prstDash val="solid"/>
              <a:miter lim="800000"/>
            </a:ln>
            <a:effectLst/>
          </p:spPr>
          <p:txBody>
            <a:bodyPr wrap="square" lIns="0" tIns="0" rIns="0" bIns="0" numCol="1" anchor="t">
              <a:noAutofit/>
            </a:bodyPr>
            <a:lstStyle/>
            <a:p>
              <a:endParaRPr/>
            </a:p>
          </p:txBody>
        </p:sp>
        <p:sp>
          <p:nvSpPr>
            <p:cNvPr id="139" name="CustomShape 7"/>
            <p:cNvSpPr txBox="1"/>
            <p:nvPr/>
          </p:nvSpPr>
          <p:spPr>
            <a:xfrm>
              <a:off x="78119" y="11160"/>
              <a:ext cx="4128122" cy="14050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5360" tIns="135360" rIns="135360" bIns="135360" numCol="1" anchor="t">
              <a:spAutoFit/>
            </a:bodyPr>
            <a:lstStyle/>
            <a:p>
              <a:pPr algn="just">
                <a:defRPr sz="1600" b="1" spc="-1">
                  <a:latin typeface="Times New Roman"/>
                  <a:ea typeface="Times New Roman"/>
                  <a:cs typeface="Times New Roman"/>
                  <a:sym typeface="Times New Roman"/>
                </a:defRPr>
              </a:pPr>
              <a:r>
                <a:t>Abstract</a:t>
              </a:r>
              <a:r>
                <a:rPr b="0"/>
                <a:t> — This Power Point is a basic guide to help prepare the posters to be submitted at the 13th Spanish Conference on Electron Devices. </a:t>
              </a:r>
            </a:p>
            <a:p>
              <a:pPr algn="just">
                <a:defRPr sz="1600" spc="-1">
                  <a:latin typeface="Times New Roman"/>
                  <a:ea typeface="Times New Roman"/>
                  <a:cs typeface="Times New Roman"/>
                  <a:sym typeface="Times New Roman"/>
                </a:defRPr>
              </a:pPr>
              <a:r>
                <a:t>This section should be written using 16 pt.</a:t>
              </a:r>
            </a:p>
          </p:txBody>
        </p:sp>
      </p:grpSp>
      <p:sp>
        <p:nvSpPr>
          <p:cNvPr id="141" name="CustomShape 8"/>
          <p:cNvSpPr txBox="1"/>
          <p:nvPr/>
        </p:nvSpPr>
        <p:spPr>
          <a:xfrm>
            <a:off x="2815920" y="137667"/>
            <a:ext cx="7372440" cy="1038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999" tIns="26999" rIns="26999" bIns="26999" anchor="ctr">
            <a:spAutoFit/>
          </a:bodyPr>
          <a:lstStyle/>
          <a:p>
            <a:pPr algn="ctr">
              <a:defRPr sz="3400" spc="-1">
                <a:solidFill>
                  <a:srgbClr val="535353"/>
                </a:solidFill>
                <a:latin typeface="Times New Roman"/>
                <a:ea typeface="Times New Roman"/>
                <a:cs typeface="Times New Roman"/>
                <a:sym typeface="Times New Roman"/>
              </a:defRPr>
            </a:pPr>
            <a:r>
              <a:t>Title (34 pt)</a:t>
            </a:r>
          </a:p>
          <a:p>
            <a:pPr algn="ctr">
              <a:defRPr sz="1400" spc="-1">
                <a:solidFill>
                  <a:srgbClr val="535353"/>
                </a:solidFill>
                <a:latin typeface="Times New Roman"/>
                <a:ea typeface="Times New Roman"/>
                <a:cs typeface="Times New Roman"/>
                <a:sym typeface="Times New Roman"/>
              </a:defRPr>
            </a:pPr>
            <a:r>
              <a:t>Authors’ names (14 pt)</a:t>
            </a:r>
          </a:p>
          <a:p>
            <a:pPr algn="ctr">
              <a:defRPr sz="1100" spc="-1">
                <a:solidFill>
                  <a:srgbClr val="535353"/>
                </a:solidFill>
                <a:latin typeface="Times New Roman"/>
                <a:ea typeface="Times New Roman"/>
                <a:cs typeface="Times New Roman"/>
                <a:sym typeface="Times New Roman"/>
              </a:defRPr>
            </a:pPr>
            <a:r>
              <a:t>e-mail address (11 pt)</a:t>
            </a:r>
          </a:p>
          <a:p>
            <a:pPr algn="ctr">
              <a:defRPr sz="1100" spc="-1">
                <a:solidFill>
                  <a:srgbClr val="535353"/>
                </a:solidFill>
                <a:latin typeface="Times New Roman"/>
                <a:ea typeface="Times New Roman"/>
                <a:cs typeface="Times New Roman"/>
                <a:sym typeface="Times New Roman"/>
              </a:defRPr>
            </a:pPr>
            <a:r>
              <a:t>Affiliation (11 pt)</a:t>
            </a:r>
          </a:p>
        </p:txBody>
      </p:sp>
      <p:grpSp>
        <p:nvGrpSpPr>
          <p:cNvPr id="145" name="Group 9"/>
          <p:cNvGrpSpPr/>
          <p:nvPr/>
        </p:nvGrpSpPr>
        <p:grpSpPr>
          <a:xfrm>
            <a:off x="4528439" y="1488600"/>
            <a:ext cx="8387282" cy="1774801"/>
            <a:chOff x="0" y="0"/>
            <a:chExt cx="8387280" cy="1774800"/>
          </a:xfrm>
        </p:grpSpPr>
        <p:sp>
          <p:nvSpPr>
            <p:cNvPr id="142" name="CustomShape 10"/>
            <p:cNvSpPr/>
            <p:nvPr/>
          </p:nvSpPr>
          <p:spPr>
            <a:xfrm>
              <a:off x="0" y="0"/>
              <a:ext cx="8387281" cy="1774801"/>
            </a:xfrm>
            <a:prstGeom prst="roundRect">
              <a:avLst>
                <a:gd name="adj" fmla="val 14580"/>
              </a:avLst>
            </a:prstGeom>
            <a:solidFill>
              <a:srgbClr val="FFFFFF"/>
            </a:solidFill>
            <a:ln w="25560" cap="flat">
              <a:solidFill>
                <a:srgbClr val="FFAB63"/>
              </a:solidFill>
              <a:prstDash val="solid"/>
              <a:miter lim="800000"/>
            </a:ln>
            <a:effectLst/>
          </p:spPr>
          <p:txBody>
            <a:bodyPr wrap="square" lIns="0" tIns="0" rIns="0" bIns="0" numCol="1" anchor="t">
              <a:noAutofit/>
            </a:bodyPr>
            <a:lstStyle/>
            <a:p>
              <a:endParaRPr/>
            </a:p>
          </p:txBody>
        </p:sp>
        <p:sp>
          <p:nvSpPr>
            <p:cNvPr id="143" name="CustomShape 11"/>
            <p:cNvSpPr txBox="1"/>
            <p:nvPr/>
          </p:nvSpPr>
          <p:spPr>
            <a:xfrm>
              <a:off x="91800" y="45000"/>
              <a:ext cx="8182441" cy="5520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5360" tIns="135360" rIns="135360" bIns="135360" numCol="1" anchor="t">
              <a:spAutoFit/>
            </a:bodyPr>
            <a:lstStyle>
              <a:lvl1pPr algn="just">
                <a:defRPr sz="2000" b="1" spc="-1">
                  <a:latin typeface="Times New Roman"/>
                  <a:ea typeface="Times New Roman"/>
                  <a:cs typeface="Times New Roman"/>
                  <a:sym typeface="Times New Roman"/>
                </a:defRPr>
              </a:lvl1pPr>
            </a:lstStyle>
            <a:p>
              <a:r>
                <a:t>1. Introduction (20 pt)</a:t>
              </a:r>
            </a:p>
          </p:txBody>
        </p:sp>
        <p:sp>
          <p:nvSpPr>
            <p:cNvPr id="144" name="CustomShape 12"/>
            <p:cNvSpPr txBox="1"/>
            <p:nvPr/>
          </p:nvSpPr>
          <p:spPr>
            <a:xfrm>
              <a:off x="102600" y="410759"/>
              <a:ext cx="8182441" cy="7192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5360" tIns="135360" rIns="135360" bIns="135360" numCol="1" anchor="t">
              <a:spAutoFit/>
            </a:bodyPr>
            <a:lstStyle>
              <a:lvl1pPr algn="just">
                <a:defRPr sz="1600" spc="-1">
                  <a:latin typeface="Times New Roman"/>
                  <a:ea typeface="Times New Roman"/>
                  <a:cs typeface="Times New Roman"/>
                  <a:sym typeface="Times New Roman"/>
                </a:defRPr>
              </a:lvl1pPr>
            </a:lstStyle>
            <a:p>
              <a:r>
                <a:t>The title (34 pt), authors’ names (14 pt), e-mail address (11 pt) and affiliation (11 pt) should be written at the top of the document. Posters should be written in English.</a:t>
              </a:r>
            </a:p>
          </p:txBody>
        </p:sp>
      </p:grpSp>
      <p:grpSp>
        <p:nvGrpSpPr>
          <p:cNvPr id="149" name="Group 13"/>
          <p:cNvGrpSpPr/>
          <p:nvPr/>
        </p:nvGrpSpPr>
        <p:grpSpPr>
          <a:xfrm>
            <a:off x="119879" y="3382559"/>
            <a:ext cx="6180842" cy="4179961"/>
            <a:chOff x="0" y="0"/>
            <a:chExt cx="6180840" cy="4179959"/>
          </a:xfrm>
        </p:grpSpPr>
        <p:sp>
          <p:nvSpPr>
            <p:cNvPr id="146" name="CustomShape 14"/>
            <p:cNvSpPr/>
            <p:nvPr/>
          </p:nvSpPr>
          <p:spPr>
            <a:xfrm>
              <a:off x="-1" y="0"/>
              <a:ext cx="6143762" cy="4179960"/>
            </a:xfrm>
            <a:prstGeom prst="roundRect">
              <a:avLst>
                <a:gd name="adj" fmla="val 6283"/>
              </a:avLst>
            </a:prstGeom>
            <a:solidFill>
              <a:srgbClr val="FFFFFF"/>
            </a:solidFill>
            <a:ln w="25560" cap="flat">
              <a:solidFill>
                <a:srgbClr val="FFAB63"/>
              </a:solidFill>
              <a:prstDash val="solid"/>
              <a:miter lim="800000"/>
            </a:ln>
            <a:effectLst/>
          </p:spPr>
          <p:txBody>
            <a:bodyPr wrap="square" lIns="0" tIns="0" rIns="0" bIns="0" numCol="1" anchor="t">
              <a:noAutofit/>
            </a:bodyPr>
            <a:lstStyle/>
            <a:p>
              <a:endParaRPr/>
            </a:p>
          </p:txBody>
        </p:sp>
        <p:sp>
          <p:nvSpPr>
            <p:cNvPr id="147" name="CustomShape 15"/>
            <p:cNvSpPr txBox="1"/>
            <p:nvPr/>
          </p:nvSpPr>
          <p:spPr>
            <a:xfrm>
              <a:off x="74160" y="115199"/>
              <a:ext cx="6106681" cy="5520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5360" tIns="135360" rIns="135360" bIns="135360" numCol="1" anchor="t">
              <a:spAutoFit/>
            </a:bodyPr>
            <a:lstStyle>
              <a:lvl1pPr algn="just">
                <a:defRPr sz="2000" b="1" spc="-1">
                  <a:latin typeface="Times New Roman"/>
                  <a:ea typeface="Times New Roman"/>
                  <a:cs typeface="Times New Roman"/>
                  <a:sym typeface="Times New Roman"/>
                </a:defRPr>
              </a:lvl1pPr>
            </a:lstStyle>
            <a:p>
              <a:r>
                <a:t>2. Experimental (20 pt)</a:t>
              </a:r>
            </a:p>
          </p:txBody>
        </p:sp>
        <p:sp>
          <p:nvSpPr>
            <p:cNvPr id="148" name="CustomShape 16"/>
            <p:cNvSpPr txBox="1"/>
            <p:nvPr/>
          </p:nvSpPr>
          <p:spPr>
            <a:xfrm>
              <a:off x="74160" y="481679"/>
              <a:ext cx="6106681" cy="11764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5360" tIns="135360" rIns="135360" bIns="135360" numCol="1" anchor="t">
              <a:spAutoFit/>
            </a:bodyPr>
            <a:lstStyle/>
            <a:p>
              <a:pPr algn="just">
                <a:defRPr sz="1600" spc="-1">
                  <a:latin typeface="Times New Roman"/>
                  <a:ea typeface="Times New Roman"/>
                  <a:cs typeface="Times New Roman"/>
                  <a:sym typeface="Times New Roman"/>
                </a:defRPr>
              </a:pPr>
              <a:r>
                <a:t>The poster should be sent in Power Point format, one slide in standard size (4:3). In addition, the font size must be respected at all times:</a:t>
              </a:r>
            </a:p>
            <a:p>
              <a:pPr algn="just">
                <a:defRPr sz="1600" spc="-1">
                  <a:latin typeface="Times New Roman"/>
                  <a:ea typeface="Times New Roman"/>
                  <a:cs typeface="Times New Roman"/>
                  <a:sym typeface="Times New Roman"/>
                </a:defRPr>
              </a:pPr>
              <a:r>
                <a:t>- Headers: 20 pt.</a:t>
              </a:r>
            </a:p>
            <a:p>
              <a:pPr algn="just">
                <a:defRPr sz="1600" spc="-1">
                  <a:latin typeface="Times New Roman"/>
                  <a:ea typeface="Times New Roman"/>
                  <a:cs typeface="Times New Roman"/>
                  <a:sym typeface="Times New Roman"/>
                </a:defRPr>
              </a:pPr>
              <a:r>
                <a:t>- Section texts: 16 pt. (except References 10 pt.)</a:t>
              </a:r>
            </a:p>
          </p:txBody>
        </p:sp>
      </p:grpSp>
      <p:grpSp>
        <p:nvGrpSpPr>
          <p:cNvPr id="153" name="Group 17"/>
          <p:cNvGrpSpPr/>
          <p:nvPr/>
        </p:nvGrpSpPr>
        <p:grpSpPr>
          <a:xfrm>
            <a:off x="195119" y="7691400"/>
            <a:ext cx="4152602" cy="1916281"/>
            <a:chOff x="0" y="0"/>
            <a:chExt cx="4152600" cy="1916279"/>
          </a:xfrm>
        </p:grpSpPr>
        <p:sp>
          <p:nvSpPr>
            <p:cNvPr id="150" name="CustomShape 18"/>
            <p:cNvSpPr/>
            <p:nvPr/>
          </p:nvSpPr>
          <p:spPr>
            <a:xfrm>
              <a:off x="0" y="0"/>
              <a:ext cx="4152601" cy="1916280"/>
            </a:xfrm>
            <a:prstGeom prst="roundRect">
              <a:avLst>
                <a:gd name="adj" fmla="val 13553"/>
              </a:avLst>
            </a:prstGeom>
            <a:solidFill>
              <a:srgbClr val="FFFFFF"/>
            </a:solidFill>
            <a:ln w="25560" cap="flat">
              <a:solidFill>
                <a:srgbClr val="FFAB63"/>
              </a:solidFill>
              <a:prstDash val="solid"/>
              <a:miter lim="800000"/>
            </a:ln>
            <a:effectLst/>
          </p:spPr>
          <p:txBody>
            <a:bodyPr wrap="square" lIns="0" tIns="0" rIns="0" bIns="0" numCol="1" anchor="t">
              <a:noAutofit/>
            </a:bodyPr>
            <a:lstStyle/>
            <a:p>
              <a:endParaRPr/>
            </a:p>
          </p:txBody>
        </p:sp>
        <p:sp>
          <p:nvSpPr>
            <p:cNvPr id="151" name="CustomShape 19"/>
            <p:cNvSpPr txBox="1"/>
            <p:nvPr/>
          </p:nvSpPr>
          <p:spPr>
            <a:xfrm>
              <a:off x="46439" y="46440"/>
              <a:ext cx="4062242" cy="5520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5360" tIns="135360" rIns="135360" bIns="135360" numCol="1" anchor="t">
              <a:spAutoFit/>
            </a:bodyPr>
            <a:lstStyle>
              <a:lvl1pPr algn="just">
                <a:defRPr sz="2000" b="1" spc="-1">
                  <a:latin typeface="Times New Roman"/>
                  <a:ea typeface="Times New Roman"/>
                  <a:cs typeface="Times New Roman"/>
                  <a:sym typeface="Times New Roman"/>
                </a:defRPr>
              </a:lvl1pPr>
            </a:lstStyle>
            <a:p>
              <a:r>
                <a:t>4. Conclusions (20 pt)</a:t>
              </a:r>
            </a:p>
          </p:txBody>
        </p:sp>
        <p:sp>
          <p:nvSpPr>
            <p:cNvPr id="152" name="CustomShape 20"/>
            <p:cNvSpPr txBox="1"/>
            <p:nvPr/>
          </p:nvSpPr>
          <p:spPr>
            <a:xfrm>
              <a:off x="45359" y="415080"/>
              <a:ext cx="4062242" cy="4906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5360" tIns="135360" rIns="135360" bIns="135360" numCol="1" anchor="t">
              <a:spAutoFit/>
            </a:bodyPr>
            <a:lstStyle>
              <a:lvl1pPr algn="just">
                <a:defRPr sz="1600" spc="-1">
                  <a:latin typeface="Times New Roman"/>
                  <a:ea typeface="Times New Roman"/>
                  <a:cs typeface="Times New Roman"/>
                  <a:sym typeface="Times New Roman"/>
                </a:defRPr>
              </a:lvl1pPr>
            </a:lstStyle>
            <a:p>
              <a:r>
                <a:t>This section should be written using 16 pt.</a:t>
              </a:r>
            </a:p>
          </p:txBody>
        </p:sp>
      </p:grpSp>
      <p:grpSp>
        <p:nvGrpSpPr>
          <p:cNvPr id="157" name="Group 21"/>
          <p:cNvGrpSpPr/>
          <p:nvPr/>
        </p:nvGrpSpPr>
        <p:grpSpPr>
          <a:xfrm>
            <a:off x="8765640" y="7691400"/>
            <a:ext cx="4152601" cy="1916281"/>
            <a:chOff x="0" y="0"/>
            <a:chExt cx="4152600" cy="1916279"/>
          </a:xfrm>
        </p:grpSpPr>
        <p:sp>
          <p:nvSpPr>
            <p:cNvPr id="154" name="CustomShape 22"/>
            <p:cNvSpPr/>
            <p:nvPr/>
          </p:nvSpPr>
          <p:spPr>
            <a:xfrm>
              <a:off x="0" y="0"/>
              <a:ext cx="4152601" cy="1916280"/>
            </a:xfrm>
            <a:prstGeom prst="roundRect">
              <a:avLst>
                <a:gd name="adj" fmla="val 13406"/>
              </a:avLst>
            </a:prstGeom>
            <a:solidFill>
              <a:srgbClr val="FFFFFF"/>
            </a:solidFill>
            <a:ln w="25560" cap="flat">
              <a:solidFill>
                <a:srgbClr val="FFAB63"/>
              </a:solidFill>
              <a:prstDash val="solid"/>
              <a:miter lim="800000"/>
            </a:ln>
            <a:effectLst/>
          </p:spPr>
          <p:txBody>
            <a:bodyPr wrap="square" lIns="0" tIns="0" rIns="0" bIns="0" numCol="1" anchor="t">
              <a:noAutofit/>
            </a:bodyPr>
            <a:lstStyle/>
            <a:p>
              <a:endParaRPr/>
            </a:p>
          </p:txBody>
        </p:sp>
        <p:sp>
          <p:nvSpPr>
            <p:cNvPr id="155" name="CustomShape 23"/>
            <p:cNvSpPr txBox="1"/>
            <p:nvPr/>
          </p:nvSpPr>
          <p:spPr>
            <a:xfrm>
              <a:off x="54720" y="55080"/>
              <a:ext cx="4073760" cy="5520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5360" tIns="135360" rIns="135360" bIns="135360" numCol="1" anchor="t">
              <a:spAutoFit/>
            </a:bodyPr>
            <a:lstStyle>
              <a:lvl1pPr algn="just">
                <a:defRPr sz="2000" b="1" spc="-1">
                  <a:latin typeface="Times New Roman"/>
                  <a:ea typeface="Times New Roman"/>
                  <a:cs typeface="Times New Roman"/>
                  <a:sym typeface="Times New Roman"/>
                </a:defRPr>
              </a:lvl1pPr>
            </a:lstStyle>
            <a:p>
              <a:r>
                <a:t>Acknowledgements (20 pt)</a:t>
              </a:r>
            </a:p>
          </p:txBody>
        </p:sp>
        <p:sp>
          <p:nvSpPr>
            <p:cNvPr id="156" name="CustomShape 24"/>
            <p:cNvSpPr txBox="1"/>
            <p:nvPr/>
          </p:nvSpPr>
          <p:spPr>
            <a:xfrm>
              <a:off x="39240" y="398880"/>
              <a:ext cx="4073760" cy="4906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5360" tIns="135360" rIns="135360" bIns="135360" numCol="1" anchor="t">
              <a:spAutoFit/>
            </a:bodyPr>
            <a:lstStyle>
              <a:lvl1pPr algn="just">
                <a:defRPr sz="1600" spc="-1">
                  <a:latin typeface="Times New Roman"/>
                  <a:ea typeface="Times New Roman"/>
                  <a:cs typeface="Times New Roman"/>
                  <a:sym typeface="Times New Roman"/>
                </a:defRPr>
              </a:lvl1pPr>
            </a:lstStyle>
            <a:p>
              <a:r>
                <a:t>This section should be written using 16 pt.</a:t>
              </a:r>
            </a:p>
          </p:txBody>
        </p:sp>
      </p:grpSp>
      <p:pic>
        <p:nvPicPr>
          <p:cNvPr id="158" name="Imagen" descr="Imagen"/>
          <p:cNvPicPr>
            <a:picLocks noChangeAspect="1"/>
          </p:cNvPicPr>
          <p:nvPr/>
        </p:nvPicPr>
        <p:blipFill>
          <a:blip r:embed="rId3"/>
          <a:stretch>
            <a:fillRect/>
          </a:stretch>
        </p:blipFill>
        <p:spPr>
          <a:xfrm>
            <a:off x="1606319" y="5470199"/>
            <a:ext cx="3208322" cy="1796401"/>
          </a:xfrm>
          <a:prstGeom prst="rect">
            <a:avLst/>
          </a:prstGeom>
          <a:ln w="12700">
            <a:miter lim="400000"/>
          </a:ln>
        </p:spPr>
      </p:pic>
      <p:grpSp>
        <p:nvGrpSpPr>
          <p:cNvPr id="162" name="Group 25"/>
          <p:cNvGrpSpPr/>
          <p:nvPr/>
        </p:nvGrpSpPr>
        <p:grpSpPr>
          <a:xfrm>
            <a:off x="4480559" y="7691759"/>
            <a:ext cx="4152601" cy="1916281"/>
            <a:chOff x="0" y="0"/>
            <a:chExt cx="4152600" cy="1916279"/>
          </a:xfrm>
        </p:grpSpPr>
        <p:sp>
          <p:nvSpPr>
            <p:cNvPr id="159" name="CustomShape 26"/>
            <p:cNvSpPr/>
            <p:nvPr/>
          </p:nvSpPr>
          <p:spPr>
            <a:xfrm>
              <a:off x="0" y="0"/>
              <a:ext cx="4152601" cy="1916280"/>
            </a:xfrm>
            <a:prstGeom prst="roundRect">
              <a:avLst>
                <a:gd name="adj" fmla="val 13628"/>
              </a:avLst>
            </a:prstGeom>
            <a:solidFill>
              <a:srgbClr val="FFFFFF"/>
            </a:solidFill>
            <a:ln w="25560" cap="flat">
              <a:solidFill>
                <a:srgbClr val="FFAB63"/>
              </a:solidFill>
              <a:prstDash val="solid"/>
              <a:miter lim="800000"/>
            </a:ln>
            <a:effectLst/>
          </p:spPr>
          <p:txBody>
            <a:bodyPr wrap="square" lIns="0" tIns="0" rIns="0" bIns="0" numCol="1" anchor="t">
              <a:noAutofit/>
            </a:bodyPr>
            <a:lstStyle/>
            <a:p>
              <a:endParaRPr/>
            </a:p>
          </p:txBody>
        </p:sp>
        <p:sp>
          <p:nvSpPr>
            <p:cNvPr id="160" name="CustomShape 27"/>
            <p:cNvSpPr txBox="1"/>
            <p:nvPr/>
          </p:nvSpPr>
          <p:spPr>
            <a:xfrm>
              <a:off x="46079" y="46080"/>
              <a:ext cx="4062242" cy="5520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5360" tIns="135360" rIns="135360" bIns="135360" numCol="1" anchor="t">
              <a:spAutoFit/>
            </a:bodyPr>
            <a:lstStyle>
              <a:lvl1pPr algn="just">
                <a:defRPr sz="2000" b="1" spc="-1">
                  <a:latin typeface="Times New Roman"/>
                  <a:ea typeface="Times New Roman"/>
                  <a:cs typeface="Times New Roman"/>
                  <a:sym typeface="Times New Roman"/>
                </a:defRPr>
              </a:lvl1pPr>
            </a:lstStyle>
            <a:p>
              <a:r>
                <a:t>5. References (20 pt)</a:t>
              </a:r>
            </a:p>
          </p:txBody>
        </p:sp>
        <p:sp>
          <p:nvSpPr>
            <p:cNvPr id="161" name="CustomShape 28"/>
            <p:cNvSpPr txBox="1"/>
            <p:nvPr/>
          </p:nvSpPr>
          <p:spPr>
            <a:xfrm>
              <a:off x="44999" y="388439"/>
              <a:ext cx="4062242" cy="11035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5360" tIns="135360" rIns="135360" bIns="135360" numCol="1" anchor="t">
              <a:spAutoFit/>
            </a:bodyPr>
            <a:lstStyle/>
            <a:p>
              <a:pPr algn="just">
                <a:defRPr sz="1000" spc="-1">
                  <a:latin typeface="Times New Roman"/>
                  <a:ea typeface="Times New Roman"/>
                  <a:cs typeface="Times New Roman"/>
                  <a:sym typeface="Times New Roman"/>
                </a:defRPr>
              </a:pPr>
              <a:r>
                <a:t>The references should be written using 10 pt.</a:t>
              </a:r>
            </a:p>
            <a:p>
              <a:pPr algn="just">
                <a:defRPr sz="1000" spc="-1">
                  <a:latin typeface="Times New Roman"/>
                  <a:ea typeface="Times New Roman"/>
                  <a:cs typeface="Times New Roman"/>
                  <a:sym typeface="Times New Roman"/>
                </a:defRPr>
              </a:pPr>
              <a:r>
                <a:t>[1] G. Eason, B. Noble, and I.N. Sneddon, “On certain integrals of Lipschitz-Hankel type involving products of Bessel functions,” Phil. Trans. Roy. Soc. London, vol. A247, pp. 529-551, April 1995.</a:t>
              </a:r>
            </a:p>
            <a:p>
              <a:pPr algn="just">
                <a:defRPr sz="1000" spc="-1">
                  <a:latin typeface="Times New Roman"/>
                  <a:ea typeface="Times New Roman"/>
                  <a:cs typeface="Times New Roman"/>
                  <a:sym typeface="Times New Roman"/>
                </a:defRPr>
              </a:pPr>
              <a:r>
                <a:t>[2] J. Clerk Maxwell, A Treatise on Electricity and Magnetism, 3rd ed., vol. 2. Oxford: Clarendon, 1892, pp. 68-73. </a:t>
              </a:r>
            </a:p>
          </p:txBody>
        </p:sp>
      </p:grpSp>
      <p:pic>
        <p:nvPicPr>
          <p:cNvPr id="163" name="Imagen" descr="Imagen"/>
          <p:cNvPicPr>
            <a:picLocks noChangeAspect="1"/>
          </p:cNvPicPr>
          <p:nvPr/>
        </p:nvPicPr>
        <p:blipFill>
          <a:blip r:embed="rId4"/>
          <a:stretch>
            <a:fillRect/>
          </a:stretch>
        </p:blipFill>
        <p:spPr>
          <a:xfrm>
            <a:off x="11783879" y="8811359"/>
            <a:ext cx="984601" cy="615241"/>
          </a:xfrm>
          <a:prstGeom prst="rect">
            <a:avLst/>
          </a:prstGeom>
          <a:ln w="12700">
            <a:miter lim="400000"/>
          </a:ln>
        </p:spPr>
      </p:pic>
      <p:pic>
        <p:nvPicPr>
          <p:cNvPr id="164" name="Imagen" descr="Imagen"/>
          <p:cNvPicPr>
            <a:picLocks noChangeAspect="1"/>
          </p:cNvPicPr>
          <p:nvPr/>
        </p:nvPicPr>
        <p:blipFill>
          <a:blip r:embed="rId5"/>
          <a:stretch>
            <a:fillRect/>
          </a:stretch>
        </p:blipFill>
        <p:spPr>
          <a:xfrm>
            <a:off x="10027080" y="4057200"/>
            <a:ext cx="2671921" cy="2671921"/>
          </a:xfrm>
          <a:prstGeom prst="rect">
            <a:avLst/>
          </a:prstGeom>
          <a:ln w="12700">
            <a:miter lim="400000"/>
          </a:ln>
        </p:spPr>
      </p:pic>
      <p:pic>
        <p:nvPicPr>
          <p:cNvPr id="165" name="smalllogo2.png" descr="smalllogo2.png"/>
          <p:cNvPicPr>
            <a:picLocks noChangeAspect="1"/>
          </p:cNvPicPr>
          <p:nvPr/>
        </p:nvPicPr>
        <p:blipFill>
          <a:blip r:embed="rId6"/>
          <a:stretch>
            <a:fillRect/>
          </a:stretch>
        </p:blipFill>
        <p:spPr>
          <a:xfrm>
            <a:off x="159119" y="166319"/>
            <a:ext cx="2600282" cy="981722"/>
          </a:xfrm>
          <a:prstGeom prst="rect">
            <a:avLst/>
          </a:prstGeom>
          <a:ln w="12700">
            <a:miter lim="400000"/>
          </a:ln>
        </p:spPr>
      </p:pic>
      <p:sp>
        <p:nvSpPr>
          <p:cNvPr id="166" name="CustomShape 29"/>
          <p:cNvSpPr txBox="1"/>
          <p:nvPr/>
        </p:nvSpPr>
        <p:spPr>
          <a:xfrm>
            <a:off x="6406560" y="3554279"/>
            <a:ext cx="3588840" cy="30433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35360" tIns="135360" rIns="135360" bIns="135360">
            <a:spAutoFit/>
          </a:bodyPr>
          <a:lstStyle/>
          <a:p>
            <a:pPr algn="just">
              <a:defRPr spc="-1"/>
            </a:pPr>
            <a:endParaRPr/>
          </a:p>
          <a:p>
            <a:pPr algn="just">
              <a:defRPr sz="1600" spc="-1">
                <a:latin typeface="Times New Roman"/>
                <a:ea typeface="Times New Roman"/>
                <a:cs typeface="Times New Roman"/>
                <a:sym typeface="Times New Roman"/>
              </a:defRPr>
            </a:pPr>
            <a:r>
              <a:t>You can add as many sections as you need, as well as modify their dimensions, but always respecting the font size. This is very important due to the fact that the posters will be shared in a platform in image format. In order not to lose resolution it is important to follow the instructions above.</a:t>
            </a:r>
          </a:p>
          <a:p>
            <a:pPr algn="just">
              <a:defRPr sz="1600" spc="-1"/>
            </a:pPr>
            <a:endParaRPr/>
          </a:p>
          <a:p>
            <a:pPr algn="just">
              <a:defRPr sz="1600" spc="-1">
                <a:latin typeface="Times New Roman"/>
                <a:ea typeface="Times New Roman"/>
                <a:cs typeface="Times New Roman"/>
                <a:sym typeface="Times New Roman"/>
              </a:defRPr>
            </a:pPr>
            <a:r>
              <a:t>In addition, images and figures can be added throughout the sections.</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376</Words>
  <Application>Microsoft Macintosh PowerPoint</Application>
  <PresentationFormat>Personalizado</PresentationFormat>
  <Paragraphs>25</Paragraphs>
  <Slides>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Arial</vt:lpstr>
      <vt:lpstr>Gill Sans Light</vt:lpstr>
      <vt:lpstr>Helvetica</vt:lpstr>
      <vt:lpstr>Helvetica Neue</vt:lpstr>
      <vt:lpstr>Times New Roman</vt:lpstr>
      <vt:lpstr>Office Theme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Andrea Esteban Perez</cp:lastModifiedBy>
  <cp:revision>1</cp:revision>
  <dcterms:modified xsi:type="dcterms:W3CDTF">2021-05-04T08:17:18Z</dcterms:modified>
</cp:coreProperties>
</file>